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58"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80" d="100"/>
          <a:sy n="80" d="100"/>
        </p:scale>
        <p:origin x="1734" y="9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10/27/2021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Atomic model</a:t>
            </a:r>
            <a:endParaRPr lang="en-US" dirty="0"/>
          </a:p>
        </p:txBody>
      </p:sp>
      <p:sp>
        <p:nvSpPr>
          <p:cNvPr id="3" name="Subtitle 2"/>
          <p:cNvSpPr>
            <a:spLocks noGrp="1"/>
          </p:cNvSpPr>
          <p:nvPr>
            <p:ph type="subTitle" idx="1"/>
          </p:nvPr>
        </p:nvSpPr>
        <p:spPr/>
        <p:txBody>
          <a:bodyPr/>
          <a:lstStyle/>
          <a:p>
            <a:r>
              <a:rPr lang="en-US" dirty="0" smtClean="0"/>
              <a:t>Nick Katachin</a:t>
            </a:r>
          </a:p>
          <a:p>
            <a:r>
              <a:rPr lang="en-US" dirty="0" smtClean="0"/>
              <a:t>MYP 4.2</a:t>
            </a:r>
            <a:endParaRPr lang="en-US" dirty="0"/>
          </a:p>
        </p:txBody>
      </p:sp>
    </p:spTree>
    <p:extLst>
      <p:ext uri="{BB962C8B-B14F-4D97-AF65-F5344CB8AC3E}">
        <p14:creationId xmlns:p14="http://schemas.microsoft.com/office/powerpoint/2010/main" val="15670185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5068" y="426985"/>
            <a:ext cx="8534400" cy="1507067"/>
          </a:xfrm>
        </p:spPr>
        <p:txBody>
          <a:bodyPr/>
          <a:lstStyle/>
          <a:p>
            <a:r>
              <a:rPr lang="en-US" dirty="0" smtClean="0"/>
              <a:t>Atom</a:t>
            </a:r>
            <a:endParaRPr lang="en-US" dirty="0"/>
          </a:p>
        </p:txBody>
      </p:sp>
      <p:sp>
        <p:nvSpPr>
          <p:cNvPr id="3" name="Content Placeholder 2"/>
          <p:cNvSpPr>
            <a:spLocks noGrp="1"/>
          </p:cNvSpPr>
          <p:nvPr>
            <p:ph idx="1"/>
          </p:nvPr>
        </p:nvSpPr>
        <p:spPr>
          <a:xfrm>
            <a:off x="407678" y="2212370"/>
            <a:ext cx="8534400" cy="3615267"/>
          </a:xfrm>
        </p:spPr>
        <p:txBody>
          <a:bodyPr/>
          <a:lstStyle/>
          <a:p>
            <a:r>
              <a:rPr lang="en-US" dirty="0"/>
              <a:t>An atom is the smallest unit of ordinary matter that forms a chemical element. Every solid, liquid, gas, and plasma is composed of neutral or ionized atoms. Atoms are extremely small, typically around 100 picometers across. They are so small that accurately predicting their behavior using classical physics—as if they were tennis balls, for example—is not possible due to quantum effects.</a:t>
            </a:r>
          </a:p>
          <a:p>
            <a:endParaRPr lang="en-US" dirty="0"/>
          </a:p>
        </p:txBody>
      </p:sp>
    </p:spTree>
    <p:extLst>
      <p:ext uri="{BB962C8B-B14F-4D97-AF65-F5344CB8AC3E}">
        <p14:creationId xmlns:p14="http://schemas.microsoft.com/office/powerpoint/2010/main" val="1266989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93596" y="2564027"/>
            <a:ext cx="8001000" cy="2971801"/>
          </a:xfrm>
        </p:spPr>
        <p:txBody>
          <a:bodyPr>
            <a:normAutofit fontScale="90000"/>
          </a:bodyPr>
          <a:lstStyle/>
          <a:p>
            <a:r>
              <a:rPr lang="en-US" sz="2100" cap="none" dirty="0" smtClean="0">
                <a:solidFill>
                  <a:schemeClr val="bg2">
                    <a:lumMod val="75000"/>
                  </a:schemeClr>
                </a:solidFill>
                <a:latin typeface="+mn-lt"/>
                <a:ea typeface="+mn-ea"/>
                <a:cs typeface="+mn-cs"/>
              </a:rPr>
              <a:t>I choose this ingredients because in my opinion Plastic ball is like a big atom and cocktail sticks like electrons </a:t>
            </a:r>
            <a:br>
              <a:rPr lang="en-US" sz="2100" cap="none" dirty="0" smtClean="0">
                <a:solidFill>
                  <a:schemeClr val="bg2">
                    <a:lumMod val="75000"/>
                  </a:schemeClr>
                </a:solidFill>
                <a:latin typeface="+mn-lt"/>
                <a:ea typeface="+mn-ea"/>
                <a:cs typeface="+mn-cs"/>
              </a:rPr>
            </a:br>
            <a:r>
              <a:rPr lang="en-US" sz="2100" cap="none" dirty="0" smtClean="0">
                <a:solidFill>
                  <a:schemeClr val="bg2">
                    <a:lumMod val="75000"/>
                  </a:schemeClr>
                </a:solidFill>
                <a:latin typeface="+mn-lt"/>
                <a:ea typeface="+mn-ea"/>
                <a:cs typeface="+mn-cs"/>
              </a:rPr>
              <a:t/>
            </a:r>
            <a:br>
              <a:rPr lang="en-US" sz="2100" cap="none" dirty="0" smtClean="0">
                <a:solidFill>
                  <a:schemeClr val="bg2">
                    <a:lumMod val="75000"/>
                  </a:schemeClr>
                </a:solidFill>
                <a:latin typeface="+mn-lt"/>
                <a:ea typeface="+mn-ea"/>
                <a:cs typeface="+mn-cs"/>
              </a:rPr>
            </a:br>
            <a:r>
              <a:rPr lang="en-US" sz="2100" cap="none" dirty="0" smtClean="0">
                <a:solidFill>
                  <a:schemeClr val="bg2">
                    <a:lumMod val="75000"/>
                  </a:schemeClr>
                </a:solidFill>
                <a:latin typeface="+mn-lt"/>
                <a:ea typeface="+mn-ea"/>
                <a:cs typeface="+mn-cs"/>
              </a:rPr>
              <a:t>We need just connect sticks with plastic ball </a:t>
            </a:r>
            <a:br>
              <a:rPr lang="en-US" sz="2100" cap="none" dirty="0" smtClean="0">
                <a:solidFill>
                  <a:schemeClr val="bg2">
                    <a:lumMod val="75000"/>
                  </a:schemeClr>
                </a:solidFill>
                <a:latin typeface="+mn-lt"/>
                <a:ea typeface="+mn-ea"/>
                <a:cs typeface="+mn-cs"/>
              </a:rPr>
            </a:br>
            <a:r>
              <a:rPr lang="en-US" sz="2100" cap="none" dirty="0">
                <a:solidFill>
                  <a:schemeClr val="bg2">
                    <a:lumMod val="75000"/>
                  </a:schemeClr>
                </a:solidFill>
                <a:latin typeface="+mn-lt"/>
                <a:ea typeface="+mn-ea"/>
                <a:cs typeface="+mn-cs"/>
              </a:rPr>
              <a:t/>
            </a:r>
            <a:br>
              <a:rPr lang="en-US" sz="2100" cap="none" dirty="0">
                <a:solidFill>
                  <a:schemeClr val="bg2">
                    <a:lumMod val="75000"/>
                  </a:schemeClr>
                </a:solidFill>
                <a:latin typeface="+mn-lt"/>
                <a:ea typeface="+mn-ea"/>
                <a:cs typeface="+mn-cs"/>
              </a:rPr>
            </a:br>
            <a:r>
              <a:rPr lang="en-US" sz="2100" cap="none" dirty="0" smtClean="0">
                <a:solidFill>
                  <a:schemeClr val="bg2">
                    <a:lumMod val="75000"/>
                  </a:schemeClr>
                </a:solidFill>
                <a:latin typeface="+mn-lt"/>
                <a:ea typeface="+mn-ea"/>
                <a:cs typeface="+mn-cs"/>
              </a:rPr>
              <a:t/>
            </a:r>
            <a:br>
              <a:rPr lang="en-US" sz="2100" cap="none" dirty="0" smtClean="0">
                <a:solidFill>
                  <a:schemeClr val="bg2">
                    <a:lumMod val="75000"/>
                  </a:schemeClr>
                </a:solidFill>
                <a:latin typeface="+mn-lt"/>
                <a:ea typeface="+mn-ea"/>
                <a:cs typeface="+mn-cs"/>
              </a:rPr>
            </a:br>
            <a:r>
              <a:rPr lang="en-US" sz="2100" cap="none" dirty="0">
                <a:solidFill>
                  <a:schemeClr val="bg2">
                    <a:lumMod val="75000"/>
                  </a:schemeClr>
                </a:solidFill>
                <a:latin typeface="+mn-lt"/>
                <a:ea typeface="+mn-ea"/>
                <a:cs typeface="+mn-cs"/>
              </a:rPr>
              <a:t/>
            </a:r>
            <a:br>
              <a:rPr lang="en-US" sz="2100" cap="none" dirty="0">
                <a:solidFill>
                  <a:schemeClr val="bg2">
                    <a:lumMod val="75000"/>
                  </a:schemeClr>
                </a:solidFill>
                <a:latin typeface="+mn-lt"/>
                <a:ea typeface="+mn-ea"/>
                <a:cs typeface="+mn-cs"/>
              </a:rPr>
            </a:br>
            <a:r>
              <a:rPr lang="en-US" sz="2100" cap="none" dirty="0" smtClean="0">
                <a:solidFill>
                  <a:schemeClr val="bg2">
                    <a:lumMod val="75000"/>
                  </a:schemeClr>
                </a:solidFill>
                <a:latin typeface="+mn-lt"/>
                <a:ea typeface="+mn-ea"/>
                <a:cs typeface="+mn-cs"/>
              </a:rPr>
              <a:t/>
            </a:r>
            <a:br>
              <a:rPr lang="en-US" sz="2100" cap="none" dirty="0" smtClean="0">
                <a:solidFill>
                  <a:schemeClr val="bg2">
                    <a:lumMod val="75000"/>
                  </a:schemeClr>
                </a:solidFill>
                <a:latin typeface="+mn-lt"/>
                <a:ea typeface="+mn-ea"/>
                <a:cs typeface="+mn-cs"/>
              </a:rPr>
            </a:br>
            <a:r>
              <a:rPr lang="en-US" sz="2100" cap="none" dirty="0">
                <a:solidFill>
                  <a:schemeClr val="bg2">
                    <a:lumMod val="75000"/>
                  </a:schemeClr>
                </a:solidFill>
                <a:latin typeface="+mn-lt"/>
                <a:ea typeface="+mn-ea"/>
                <a:cs typeface="+mn-cs"/>
              </a:rPr>
              <a:t/>
            </a:r>
            <a:br>
              <a:rPr lang="en-US" sz="2100" cap="none" dirty="0">
                <a:solidFill>
                  <a:schemeClr val="bg2">
                    <a:lumMod val="75000"/>
                  </a:schemeClr>
                </a:solidFill>
                <a:latin typeface="+mn-lt"/>
                <a:ea typeface="+mn-ea"/>
                <a:cs typeface="+mn-cs"/>
              </a:rPr>
            </a:br>
            <a:r>
              <a:rPr lang="en-US" sz="2100" cap="none" dirty="0" smtClean="0">
                <a:solidFill>
                  <a:schemeClr val="bg2">
                    <a:lumMod val="75000"/>
                  </a:schemeClr>
                </a:solidFill>
                <a:latin typeface="+mn-lt"/>
                <a:ea typeface="+mn-ea"/>
                <a:cs typeface="+mn-cs"/>
              </a:rPr>
              <a:t> </a:t>
            </a:r>
            <a:endParaRPr lang="en-US" sz="2100" cap="none" dirty="0">
              <a:solidFill>
                <a:schemeClr val="bg2">
                  <a:lumMod val="75000"/>
                </a:schemeClr>
              </a:solidFill>
              <a:latin typeface="+mn-lt"/>
              <a:ea typeface="+mn-ea"/>
              <a:cs typeface="+mn-cs"/>
            </a:endParaRPr>
          </a:p>
        </p:txBody>
      </p:sp>
      <p:sp>
        <p:nvSpPr>
          <p:cNvPr id="3" name="Subtitle 2"/>
          <p:cNvSpPr>
            <a:spLocks noGrp="1"/>
          </p:cNvSpPr>
          <p:nvPr>
            <p:ph type="subTitle" idx="1"/>
          </p:nvPr>
        </p:nvSpPr>
        <p:spPr>
          <a:xfrm>
            <a:off x="593596" y="318073"/>
            <a:ext cx="6400800" cy="1947333"/>
          </a:xfrm>
        </p:spPr>
        <p:txBody>
          <a:bodyPr/>
          <a:lstStyle/>
          <a:p>
            <a:r>
              <a:rPr lang="en-US" dirty="0" smtClean="0"/>
              <a:t>Ingredients:</a:t>
            </a:r>
          </a:p>
          <a:p>
            <a:r>
              <a:rPr lang="en-US" dirty="0" smtClean="0"/>
              <a:t>Cocktail stick</a:t>
            </a:r>
            <a:endParaRPr lang="ru-RU" dirty="0" smtClean="0"/>
          </a:p>
          <a:p>
            <a:r>
              <a:rPr lang="en-US" dirty="0" smtClean="0"/>
              <a:t>Pink plastic ball </a:t>
            </a:r>
          </a:p>
        </p:txBody>
      </p:sp>
      <p:pic>
        <p:nvPicPr>
          <p:cNvPr id="5" name="Picture 4"/>
          <p:cNvPicPr>
            <a:picLocks noChangeAspect="1"/>
          </p:cNvPicPr>
          <p:nvPr/>
        </p:nvPicPr>
        <p:blipFill>
          <a:blip r:embed="rId2"/>
          <a:stretch>
            <a:fillRect/>
          </a:stretch>
        </p:blipFill>
        <p:spPr>
          <a:xfrm>
            <a:off x="9254109" y="786654"/>
            <a:ext cx="2253359" cy="5336354"/>
          </a:xfrm>
          <a:prstGeom prst="rect">
            <a:avLst/>
          </a:prstGeom>
        </p:spPr>
      </p:pic>
      <p:pic>
        <p:nvPicPr>
          <p:cNvPr id="6" name="Picture 5"/>
          <p:cNvPicPr>
            <a:picLocks noChangeAspect="1"/>
          </p:cNvPicPr>
          <p:nvPr/>
        </p:nvPicPr>
        <p:blipFill>
          <a:blip r:embed="rId3"/>
          <a:stretch>
            <a:fillRect/>
          </a:stretch>
        </p:blipFill>
        <p:spPr>
          <a:xfrm>
            <a:off x="1520696" y="3973492"/>
            <a:ext cx="4546600" cy="2694008"/>
          </a:xfrm>
          <a:prstGeom prst="rect">
            <a:avLst/>
          </a:prstGeom>
        </p:spPr>
      </p:pic>
    </p:spTree>
    <p:extLst>
      <p:ext uri="{BB962C8B-B14F-4D97-AF65-F5344CB8AC3E}">
        <p14:creationId xmlns:p14="http://schemas.microsoft.com/office/powerpoint/2010/main" val="17473578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p:cNvSpPr>
            <a:spLocks noGrp="1"/>
          </p:cNvSpPr>
          <p:nvPr>
            <p:ph idx="1"/>
          </p:nvPr>
        </p:nvSpPr>
        <p:spPr>
          <a:xfrm>
            <a:off x="684212" y="790575"/>
            <a:ext cx="8534400" cy="4229100"/>
          </a:xfrm>
        </p:spPr>
        <p:txBody>
          <a:bodyPr/>
          <a:lstStyle/>
          <a:p>
            <a:pPr marL="0" indent="0">
              <a:buNone/>
            </a:pPr>
            <a:r>
              <a:rPr lang="en-US" dirty="0" smtClean="0"/>
              <a:t>What about inaccuracy in our atomic model .Of course we can not make model without inaccuracies because every part of an atom moves. That means that distance between parts of an atom always changes by itself</a:t>
            </a:r>
          </a:p>
        </p:txBody>
      </p:sp>
      <p:pic>
        <p:nvPicPr>
          <p:cNvPr id="12" name="Picture 11"/>
          <p:cNvPicPr>
            <a:picLocks noChangeAspect="1"/>
          </p:cNvPicPr>
          <p:nvPr/>
        </p:nvPicPr>
        <p:blipFill>
          <a:blip r:embed="rId2"/>
          <a:stretch>
            <a:fillRect/>
          </a:stretch>
        </p:blipFill>
        <p:spPr>
          <a:xfrm>
            <a:off x="6181725" y="3467100"/>
            <a:ext cx="5581650" cy="3105150"/>
          </a:xfrm>
          <a:prstGeom prst="rect">
            <a:avLst/>
          </a:prstGeom>
        </p:spPr>
      </p:pic>
    </p:spTree>
    <p:extLst>
      <p:ext uri="{BB962C8B-B14F-4D97-AF65-F5344CB8AC3E}">
        <p14:creationId xmlns:p14="http://schemas.microsoft.com/office/powerpoint/2010/main" val="34427477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847727"/>
            <a:ext cx="8534400" cy="2200274"/>
          </a:xfrm>
        </p:spPr>
        <p:txBody>
          <a:bodyPr/>
          <a:lstStyle/>
          <a:p>
            <a:r>
              <a:rPr lang="en-US" dirty="0" smtClean="0"/>
              <a:t>calculations</a:t>
            </a:r>
            <a:endParaRPr lang="en-US" dirty="0"/>
          </a:p>
        </p:txBody>
      </p:sp>
      <p:sp>
        <p:nvSpPr>
          <p:cNvPr id="3" name="Content Placeholder 2"/>
          <p:cNvSpPr>
            <a:spLocks noGrp="1"/>
          </p:cNvSpPr>
          <p:nvPr>
            <p:ph idx="1"/>
          </p:nvPr>
        </p:nvSpPr>
        <p:spPr>
          <a:xfrm>
            <a:off x="2133600" y="3629025"/>
            <a:ext cx="8439150" cy="2733674"/>
          </a:xfrm>
        </p:spPr>
        <p:txBody>
          <a:bodyPr/>
          <a:lstStyle/>
          <a:p>
            <a:r>
              <a:rPr lang="en-US" dirty="0"/>
              <a:t>The distance between a neutron and a proton was presumed to be </a:t>
            </a:r>
            <a:r>
              <a:rPr lang="en-US" dirty="0" smtClean="0"/>
              <a:t>2</a:t>
            </a:r>
          </a:p>
          <a:p>
            <a:r>
              <a:rPr lang="en-US" dirty="0" smtClean="0"/>
              <a:t>The distance between a proton and an electron about 0.05</a:t>
            </a:r>
          </a:p>
          <a:p>
            <a:r>
              <a:rPr lang="en-US" dirty="0" smtClean="0"/>
              <a:t>The distance between a neutron and an electron about 0.06</a:t>
            </a:r>
            <a:endParaRPr lang="en-US" dirty="0"/>
          </a:p>
        </p:txBody>
      </p:sp>
    </p:spTree>
    <p:extLst>
      <p:ext uri="{BB962C8B-B14F-4D97-AF65-F5344CB8AC3E}">
        <p14:creationId xmlns:p14="http://schemas.microsoft.com/office/powerpoint/2010/main" val="39065989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Sizes</a:t>
            </a:r>
            <a:endParaRPr lang="en-US" dirty="0"/>
          </a:p>
        </p:txBody>
      </p:sp>
      <p:sp>
        <p:nvSpPr>
          <p:cNvPr id="3" name="Content Placeholder 2"/>
          <p:cNvSpPr>
            <a:spLocks noGrp="1"/>
          </p:cNvSpPr>
          <p:nvPr>
            <p:ph idx="1"/>
          </p:nvPr>
        </p:nvSpPr>
        <p:spPr/>
        <p:txBody>
          <a:bodyPr/>
          <a:lstStyle/>
          <a:p>
            <a:r>
              <a:rPr lang="en-US" dirty="0" smtClean="0"/>
              <a:t>Sizes of parts of a model is:</a:t>
            </a:r>
          </a:p>
          <a:p>
            <a:r>
              <a:rPr lang="en-US" dirty="0" smtClean="0"/>
              <a:t>Size of proton </a:t>
            </a:r>
            <a:r>
              <a:rPr lang="en-US" dirty="0"/>
              <a:t>- 0.84–0.87 </a:t>
            </a:r>
            <a:r>
              <a:rPr lang="en-US" dirty="0" err="1"/>
              <a:t>fm</a:t>
            </a:r>
            <a:endParaRPr lang="en-US" dirty="0" smtClean="0"/>
          </a:p>
          <a:p>
            <a:r>
              <a:rPr lang="en-US" dirty="0" smtClean="0"/>
              <a:t>Size of </a:t>
            </a:r>
            <a:r>
              <a:rPr lang="en-US" dirty="0"/>
              <a:t>neutron - about </a:t>
            </a:r>
            <a:r>
              <a:rPr lang="en-US" dirty="0" smtClean="0"/>
              <a:t>0.8×10^−</a:t>
            </a:r>
            <a:r>
              <a:rPr lang="en-US" dirty="0"/>
              <a:t>15 </a:t>
            </a:r>
            <a:r>
              <a:rPr lang="en-US" dirty="0" smtClean="0"/>
              <a:t>m</a:t>
            </a:r>
          </a:p>
          <a:p>
            <a:r>
              <a:rPr lang="en-US" dirty="0" smtClean="0"/>
              <a:t>Size of electron </a:t>
            </a:r>
            <a:r>
              <a:rPr lang="en-US" dirty="0"/>
              <a:t>-  </a:t>
            </a:r>
            <a:r>
              <a:rPr lang="en-US" dirty="0" smtClean="0"/>
              <a:t>2.8179×10^−</a:t>
            </a:r>
            <a:r>
              <a:rPr lang="en-US" dirty="0"/>
              <a:t>15 m</a:t>
            </a:r>
          </a:p>
        </p:txBody>
      </p:sp>
    </p:spTree>
    <p:extLst>
      <p:ext uri="{BB962C8B-B14F-4D97-AF65-F5344CB8AC3E}">
        <p14:creationId xmlns:p14="http://schemas.microsoft.com/office/powerpoint/2010/main" val="16042343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685800"/>
            <a:ext cx="8534400" cy="4620126"/>
          </a:xfrm>
        </p:spPr>
        <p:txBody>
          <a:bodyPr/>
          <a:lstStyle/>
          <a:p>
            <a:pPr marL="0" indent="0">
              <a:buNone/>
            </a:pPr>
            <a:r>
              <a:rPr lang="en-US" dirty="0" smtClean="0"/>
              <a:t>Protons, neutrons and electrons don’t have same size and distance</a:t>
            </a:r>
          </a:p>
          <a:p>
            <a:pPr marL="0" indent="0">
              <a:buNone/>
            </a:pPr>
            <a:r>
              <a:rPr lang="en-US" dirty="0" smtClean="0"/>
              <a:t>They can’t have one size because the mass of a neutron is greater than the mass of proton, which means that size bigger too, and electrons is very small.</a:t>
            </a:r>
          </a:p>
          <a:p>
            <a:pPr marL="0" indent="0">
              <a:buNone/>
            </a:pPr>
            <a:r>
              <a:rPr lang="en-US" dirty="0" smtClean="0"/>
              <a:t> </a:t>
            </a:r>
            <a:r>
              <a:rPr lang="en-US" dirty="0"/>
              <a:t>D</a:t>
            </a:r>
            <a:r>
              <a:rPr lang="en-US" dirty="0" smtClean="0"/>
              <a:t>istance between protons, neutrons and electrons aren’t the same again because they move a lot.</a:t>
            </a:r>
          </a:p>
          <a:p>
            <a:pPr marL="0" indent="0">
              <a:buNone/>
            </a:pPr>
            <a:r>
              <a:rPr lang="en-US" dirty="0" smtClean="0"/>
              <a:t> </a:t>
            </a:r>
            <a:endParaRPr lang="en-US" dirty="0"/>
          </a:p>
        </p:txBody>
      </p:sp>
    </p:spTree>
    <p:extLst>
      <p:ext uri="{BB962C8B-B14F-4D97-AF65-F5344CB8AC3E}">
        <p14:creationId xmlns:p14="http://schemas.microsoft.com/office/powerpoint/2010/main" val="36979480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60149" y="745957"/>
            <a:ext cx="8534400" cy="3615267"/>
          </a:xfrm>
        </p:spPr>
        <p:txBody>
          <a:bodyPr/>
          <a:lstStyle/>
          <a:p>
            <a:r>
              <a:rPr lang="en-US" dirty="0" smtClean="0"/>
              <a:t>Thank you for attention </a:t>
            </a:r>
            <a:endParaRPr lang="en-US" dirty="0"/>
          </a:p>
        </p:txBody>
      </p:sp>
      <p:sp>
        <p:nvSpPr>
          <p:cNvPr id="4" name="Smiley Face 3"/>
          <p:cNvSpPr/>
          <p:nvPr/>
        </p:nvSpPr>
        <p:spPr>
          <a:xfrm>
            <a:off x="5787189" y="2298032"/>
            <a:ext cx="1684422" cy="1467852"/>
          </a:xfrm>
          <a:prstGeom prst="smileyFac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6330384"/>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1625</TotalTime>
  <Words>276</Words>
  <Application>Microsoft Office PowerPoint</Application>
  <PresentationFormat>Widescreen</PresentationFormat>
  <Paragraphs>24</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Century Gothic</vt:lpstr>
      <vt:lpstr>Wingdings 3</vt:lpstr>
      <vt:lpstr>Slice</vt:lpstr>
      <vt:lpstr>Atomic model</vt:lpstr>
      <vt:lpstr>Atom</vt:lpstr>
      <vt:lpstr>I choose this ingredients because in my opinion Plastic ball is like a big atom and cocktail sticks like electrons   We need just connect sticks with plastic ball        </vt:lpstr>
      <vt:lpstr>PowerPoint Presentation</vt:lpstr>
      <vt:lpstr>calculations</vt:lpstr>
      <vt:lpstr>Sizes</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Atomic model</dc:title>
  <dc:creator>Nika</dc:creator>
  <cp:lastModifiedBy>Nika</cp:lastModifiedBy>
  <cp:revision>25</cp:revision>
  <dcterms:created xsi:type="dcterms:W3CDTF">2021-10-27T16:08:01Z</dcterms:created>
  <dcterms:modified xsi:type="dcterms:W3CDTF">2021-10-28T19:13:41Z</dcterms:modified>
</cp:coreProperties>
</file>

<file path=docProps/thumbnail.jpeg>
</file>